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19B3-BC6D-4E56-93BC-B9B0EF1523FC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8301A2-9537-4F11-903A-9D7FEDBB449A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C6AE7D-C860-4917-9BA4-0D66BCE74E5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7363AD-2F09-469C-B3B0-144CF798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ao.ucsd.edu" TargetMode="External"/><Relationship Id="rId2" Type="http://schemas.openxmlformats.org/officeDocument/2006/relationships/hyperlink" Target="http://eap.ucop.edu/our_programs/countries/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sz="2400" b="1" dirty="0" smtClean="0"/>
              <a:t>Education Abroad          </a:t>
            </a:r>
            <a:r>
              <a:rPr lang="en-US" dirty="0" smtClean="0"/>
              <a:t>EAP is the UC-run study abroad option, in which you earn UC credits and grades.</a:t>
            </a:r>
          </a:p>
          <a:p>
            <a:r>
              <a:rPr lang="en-US" sz="2595" b="1" dirty="0" smtClean="0"/>
              <a:t>Opportunities Abroad </a:t>
            </a:r>
            <a:r>
              <a:rPr lang="en-US" dirty="0" smtClean="0"/>
              <a:t>Through OAP, you can select from a variety of programs run </a:t>
            </a:r>
            <a:r>
              <a:rPr lang="en-US" smtClean="0"/>
              <a:t>by </a:t>
            </a:r>
            <a:r>
              <a:rPr lang="en-US" smtClean="0"/>
              <a:t>UCSD partner </a:t>
            </a:r>
            <a:r>
              <a:rPr lang="en-US" dirty="0" smtClean="0"/>
              <a:t>providers</a:t>
            </a:r>
            <a:r>
              <a:rPr lang="en-US" dirty="0" smtClean="0"/>
              <a:t>.</a:t>
            </a:r>
          </a:p>
          <a:p>
            <a:r>
              <a:rPr lang="en-US" sz="2595" b="1" dirty="0" smtClean="0"/>
              <a:t>Global Seminars                 </a:t>
            </a:r>
            <a:r>
              <a:rPr lang="en-US" dirty="0" smtClean="0"/>
              <a:t>UCSD professors teach summer Global Seminars, for which you earn UC credits and grades.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57199" y="304800"/>
            <a:ext cx="3509683" cy="5732463"/>
          </a:xfrm>
        </p:spPr>
        <p:txBody>
          <a:bodyPr/>
          <a:lstStyle/>
          <a:p>
            <a:pPr algn="ctr"/>
            <a:r>
              <a:rPr lang="en-US" sz="4800" dirty="0" smtClean="0"/>
              <a:t>Live</a:t>
            </a:r>
          </a:p>
          <a:p>
            <a:pPr algn="ctr"/>
            <a:r>
              <a:rPr lang="en-US" sz="4800" dirty="0" smtClean="0"/>
              <a:t>Learn</a:t>
            </a:r>
          </a:p>
          <a:p>
            <a:pPr algn="ctr"/>
            <a:r>
              <a:rPr lang="en-US" sz="4800" dirty="0" smtClean="0"/>
              <a:t>Study</a:t>
            </a:r>
          </a:p>
          <a:p>
            <a:pPr algn="ctr"/>
            <a:r>
              <a:rPr lang="en-US" sz="4800" dirty="0" smtClean="0"/>
              <a:t>Abroad</a:t>
            </a:r>
          </a:p>
          <a:p>
            <a:endParaRPr lang="en-US" dirty="0" smtClean="0"/>
          </a:p>
          <a:p>
            <a:pPr algn="ctr"/>
            <a:r>
              <a:rPr lang="en-US" sz="2400" b="1" dirty="0" smtClean="0"/>
              <a:t>Programs Abroad Office</a:t>
            </a:r>
          </a:p>
          <a:p>
            <a:pPr algn="ctr"/>
            <a:r>
              <a:rPr lang="en-US" sz="2400" b="1" dirty="0" smtClean="0">
                <a:hlinkClick r:id="rId3" action="ppaction://hlinkfile"/>
              </a:rPr>
              <a:t>pao.ucsd.edu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59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</TotalTime>
  <Words>64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Genesis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abroad</dc:title>
  <dc:creator>Rose, Sharon</dc:creator>
  <cp:lastModifiedBy>Rose, Sharon</cp:lastModifiedBy>
  <cp:revision>7</cp:revision>
  <dcterms:created xsi:type="dcterms:W3CDTF">2011-04-26T21:32:36Z</dcterms:created>
  <dcterms:modified xsi:type="dcterms:W3CDTF">2011-04-27T21:32:11Z</dcterms:modified>
</cp:coreProperties>
</file>